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32" r:id="rId6"/>
    <p:sldMasterId id="2147483744" r:id="rId7"/>
    <p:sldMasterId id="2147483756" r:id="rId8"/>
  </p:sldMasterIdLst>
  <p:sldIdLst>
    <p:sldId id="257" r:id="rId9"/>
    <p:sldId id="258" r:id="rId10"/>
    <p:sldId id="259" r:id="rId11"/>
    <p:sldId id="260" r:id="rId12"/>
    <p:sldId id="261" r:id="rId13"/>
    <p:sldId id="263" r:id="rId14"/>
    <p:sldId id="264" r:id="rId15"/>
    <p:sldId id="265" r:id="rId1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13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80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724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978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158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624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325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6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4340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2960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74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861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2642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585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9131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0411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643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731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623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0284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186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966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7121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8022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3364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5064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532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6752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4070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9978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4475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8186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0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8293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3879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331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3869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3166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7164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692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32959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31383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6414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1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4292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7087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92468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53395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7044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48185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23214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45000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2145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30515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632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72084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26919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193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42061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0320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1789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4962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63972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75393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10930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51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48725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52048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84133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93430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00078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1567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50220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77079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988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57829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57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18094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09681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77404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45367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51412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1713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85635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17650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14741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99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9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3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51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47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01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4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06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97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27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fondo pp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0384"/>
            <a:ext cx="12192000" cy="5817616"/>
          </a:xfrm>
          <a:prstGeom prst="rect">
            <a:avLst/>
          </a:prstGeom>
        </p:spPr>
      </p:pic>
      <p:sp>
        <p:nvSpPr>
          <p:cNvPr id="8" name="TextBox 8"/>
          <p:cNvSpPr txBox="1"/>
          <p:nvPr/>
        </p:nvSpPr>
        <p:spPr>
          <a:xfrm>
            <a:off x="0" y="2984500"/>
            <a:ext cx="1219200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211"/>
              </a:lnSpc>
            </a:pPr>
            <a:r>
              <a:rPr lang="en-US" sz="4400" b="1" dirty="0" err="1">
                <a:solidFill>
                  <a:schemeClr val="tx2">
                    <a:lumMod val="75000"/>
                  </a:schemeClr>
                </a:solidFill>
                <a:latin typeface="Arimo Bold"/>
                <a:ea typeface="Arimo Bold"/>
                <a:cs typeface="Arimo Bold"/>
                <a:sym typeface="Arimo Bold"/>
              </a:rPr>
              <a:t>Título</a:t>
            </a:r>
            <a:r>
              <a:rPr lang="en-US" sz="4400" b="1" dirty="0">
                <a:solidFill>
                  <a:schemeClr val="tx2">
                    <a:lumMod val="75000"/>
                  </a:schemeClr>
                </a:solidFill>
                <a:latin typeface="Arimo Bold"/>
                <a:ea typeface="Arimo Bold"/>
                <a:cs typeface="Arimo Bold"/>
                <a:sym typeface="Arimo Bold"/>
              </a:rPr>
              <a:t> del </a:t>
            </a:r>
            <a:r>
              <a:rPr lang="en-US" sz="4400" b="1" dirty="0" err="1" smtClean="0">
                <a:solidFill>
                  <a:schemeClr val="tx2">
                    <a:lumMod val="75000"/>
                  </a:schemeClr>
                </a:solidFill>
                <a:latin typeface="Arimo Bold"/>
                <a:ea typeface="Arimo Bold"/>
                <a:cs typeface="Arimo Bold"/>
                <a:sym typeface="Arimo Bold"/>
              </a:rPr>
              <a:t>Trabajo</a:t>
            </a:r>
            <a:endParaRPr lang="en-US" sz="4400" b="1" dirty="0" smtClean="0">
              <a:solidFill>
                <a:schemeClr val="tx2">
                  <a:lumMod val="75000"/>
                </a:schemeClr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algn="ctr">
              <a:lnSpc>
                <a:spcPts val="3211"/>
              </a:lnSpc>
            </a:pPr>
            <a:endParaRPr lang="en-US" sz="4400" b="1" dirty="0">
              <a:solidFill>
                <a:schemeClr val="tx2">
                  <a:lumMod val="75000"/>
                </a:schemeClr>
              </a:solidFill>
              <a:latin typeface="Arimo Bold"/>
              <a:ea typeface="Arimo Bold"/>
              <a:cs typeface="Arimo Bold"/>
              <a:sym typeface="Arimo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0" y="4457700"/>
            <a:ext cx="12192000" cy="1115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33"/>
              </a:lnSpc>
            </a:pP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Autores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Arimo"/>
              <a:ea typeface="Arimo"/>
              <a:cs typeface="Arimo"/>
              <a:sym typeface="Arimo"/>
            </a:endParaRPr>
          </a:p>
          <a:p>
            <a:pPr algn="ctr">
              <a:lnSpc>
                <a:spcPts val="2933"/>
              </a:lnSpc>
            </a:pP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Filiación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 (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pueden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incluir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 logo de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unidad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académica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)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Arimo"/>
              <a:ea typeface="Arimo"/>
              <a:cs typeface="Arimo"/>
              <a:sym typeface="Arimo"/>
            </a:endParaRPr>
          </a:p>
          <a:p>
            <a:pPr algn="ctr">
              <a:lnSpc>
                <a:spcPts val="2933"/>
              </a:lnSpc>
            </a:pP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Arimo"/>
                <a:ea typeface="Arimo"/>
                <a:cs typeface="Arimo"/>
                <a:sym typeface="Arimo"/>
              </a:rPr>
              <a:t>e-mail</a:t>
            </a:r>
          </a:p>
        </p:txBody>
      </p:sp>
      <p:pic>
        <p:nvPicPr>
          <p:cNvPr id="20" name="Picture 19" descr="Banner Presentaci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104528"/>
          </a:xfrm>
          <a:prstGeom prst="rect">
            <a:avLst/>
          </a:prstGeom>
        </p:spPr>
      </p:pic>
      <p:sp>
        <p:nvSpPr>
          <p:cNvPr id="21" name="TextBox 8"/>
          <p:cNvSpPr txBox="1"/>
          <p:nvPr/>
        </p:nvSpPr>
        <p:spPr>
          <a:xfrm>
            <a:off x="0" y="1812279"/>
            <a:ext cx="12192000" cy="424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1"/>
              </a:lnSpc>
            </a:pPr>
            <a:r>
              <a:rPr lang="en-US" sz="4000" b="1" dirty="0" err="1" smtClean="0">
                <a:solidFill>
                  <a:schemeClr val="tx2">
                    <a:lumMod val="75000"/>
                  </a:schemeClr>
                </a:solidFill>
                <a:latin typeface="Arimo Bold"/>
                <a:ea typeface="Arimo Bold"/>
                <a:cs typeface="Arimo Bold"/>
                <a:sym typeface="Arimo Bold"/>
              </a:rPr>
              <a:t>Eje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75000"/>
                  </a:schemeClr>
                </a:solidFill>
                <a:latin typeface="Arimo Bold"/>
                <a:ea typeface="Arimo Bold"/>
                <a:cs typeface="Arimo Bold"/>
                <a:sym typeface="Arimo Bold"/>
              </a:rPr>
              <a:t>Temático</a:t>
            </a:r>
            <a:endParaRPr lang="en-US" sz="4000" b="1" dirty="0">
              <a:solidFill>
                <a:schemeClr val="tx2">
                  <a:lumMod val="75000"/>
                </a:schemeClr>
              </a:solidFill>
              <a:latin typeface="Arimo Bold"/>
              <a:ea typeface="Arimo Bold"/>
              <a:cs typeface="Arimo Bold"/>
              <a:sym typeface="Arimo Bold"/>
            </a:endParaRPr>
          </a:p>
        </p:txBody>
      </p:sp>
    </p:spTree>
    <p:extLst>
      <p:ext uri="{BB962C8B-B14F-4D97-AF65-F5344CB8AC3E}">
        <p14:creationId xmlns:p14="http://schemas.microsoft.com/office/powerpoint/2010/main" val="197730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192302" y="1893028"/>
            <a:ext cx="514666" cy="514666"/>
            <a:chOff x="0" y="0"/>
            <a:chExt cx="6350000" cy="6350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117CC2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5192302" y="2746255"/>
            <a:ext cx="514666" cy="514666"/>
            <a:chOff x="0" y="0"/>
            <a:chExt cx="6350000" cy="63500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117CC2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5192302" y="4452709"/>
            <a:ext cx="514666" cy="514666"/>
            <a:chOff x="0" y="0"/>
            <a:chExt cx="6350000" cy="63500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117CC2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5192302" y="3599482"/>
            <a:ext cx="514666" cy="514666"/>
            <a:chOff x="0" y="0"/>
            <a:chExt cx="6350000" cy="63500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117CC2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5192302" y="5305936"/>
            <a:ext cx="514666" cy="514666"/>
            <a:chOff x="0" y="0"/>
            <a:chExt cx="6350000" cy="63500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117CC2"/>
            </a:solidFill>
          </p:spPr>
        </p:sp>
      </p:grpSp>
      <p:sp>
        <p:nvSpPr>
          <p:cNvPr id="12" name="TextBox 12"/>
          <p:cNvSpPr txBox="1"/>
          <p:nvPr/>
        </p:nvSpPr>
        <p:spPr>
          <a:xfrm>
            <a:off x="6136180" y="1752089"/>
            <a:ext cx="4881832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600"/>
              </a:lnSpc>
            </a:pPr>
            <a:r>
              <a:rPr lang="en-US" sz="2800" dirty="0" err="1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Introducción</a:t>
            </a:r>
            <a:endParaRPr lang="en-US" sz="2800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136180" y="2606801"/>
            <a:ext cx="4881832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>
              <a:lnSpc>
                <a:spcPts val="5600"/>
              </a:lnSpc>
              <a:spcBef>
                <a:spcPct val="0"/>
              </a:spcBef>
            </a:pPr>
            <a:r>
              <a:rPr lang="en-US" sz="280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Marco Teórico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136180" y="3461513"/>
            <a:ext cx="4881832" cy="6203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>
              <a:lnSpc>
                <a:spcPts val="5600"/>
              </a:lnSpc>
              <a:spcBef>
                <a:spcPct val="0"/>
              </a:spcBef>
            </a:pPr>
            <a:r>
              <a:rPr lang="en-US" sz="2800" dirty="0" err="1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Métodos</a:t>
            </a:r>
            <a:endParaRPr lang="en-US" sz="2800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5267898" y="1892424"/>
            <a:ext cx="36347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68"/>
              </a:lnSpc>
            </a:pPr>
            <a:r>
              <a:rPr lang="en-US" sz="2400" b="1">
                <a:solidFill>
                  <a:srgbClr val="000000"/>
                </a:solidFill>
                <a:latin typeface="Nourd Heavy"/>
                <a:ea typeface="Nourd Heavy"/>
                <a:cs typeface="Nourd Heavy"/>
                <a:sym typeface="Nourd Heavy"/>
              </a:rPr>
              <a:t>1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267898" y="2745651"/>
            <a:ext cx="36347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algn="ctr">
              <a:lnSpc>
                <a:spcPts val="3768"/>
              </a:lnSpc>
              <a:spcBef>
                <a:spcPct val="0"/>
              </a:spcBef>
            </a:pPr>
            <a:r>
              <a:rPr lang="en-US" sz="2400" b="1">
                <a:solidFill>
                  <a:srgbClr val="000000"/>
                </a:solidFill>
                <a:latin typeface="Nourd Heavy"/>
                <a:ea typeface="Nourd Heavy"/>
                <a:cs typeface="Nourd Heavy"/>
                <a:sym typeface="Nourd Heavy"/>
              </a:rPr>
              <a:t>2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136180" y="4316226"/>
            <a:ext cx="4881832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>
              <a:lnSpc>
                <a:spcPts val="5600"/>
              </a:lnSpc>
              <a:spcBef>
                <a:spcPct val="0"/>
              </a:spcBef>
            </a:pPr>
            <a:r>
              <a:rPr lang="en-US" sz="280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Resultados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267898" y="4452105"/>
            <a:ext cx="36347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algn="ctr">
              <a:lnSpc>
                <a:spcPts val="3768"/>
              </a:lnSpc>
              <a:spcBef>
                <a:spcPct val="0"/>
              </a:spcBef>
            </a:pPr>
            <a:r>
              <a:rPr lang="en-US" sz="2400" b="1">
                <a:solidFill>
                  <a:srgbClr val="000000"/>
                </a:solidFill>
                <a:latin typeface="Nourd Heavy"/>
                <a:ea typeface="Nourd Heavy"/>
                <a:cs typeface="Nourd Heavy"/>
                <a:sym typeface="Nourd Heavy"/>
              </a:rPr>
              <a:t>4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267898" y="3598878"/>
            <a:ext cx="36347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algn="ctr">
              <a:lnSpc>
                <a:spcPts val="3768"/>
              </a:lnSpc>
              <a:spcBef>
                <a:spcPct val="0"/>
              </a:spcBef>
            </a:pPr>
            <a:r>
              <a:rPr lang="en-US" sz="2400" b="1">
                <a:solidFill>
                  <a:srgbClr val="000000"/>
                </a:solidFill>
                <a:latin typeface="Nourd Heavy"/>
                <a:ea typeface="Nourd Heavy"/>
                <a:cs typeface="Nourd Heavy"/>
                <a:sym typeface="Nourd Heavy"/>
              </a:rPr>
              <a:t>3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6136180" y="5170938"/>
            <a:ext cx="4881832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>
              <a:lnSpc>
                <a:spcPts val="5600"/>
              </a:lnSpc>
              <a:spcBef>
                <a:spcPct val="0"/>
              </a:spcBef>
            </a:pPr>
            <a:r>
              <a:rPr lang="en-US" sz="280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Conclusiones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267898" y="5305332"/>
            <a:ext cx="36347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algn="ctr">
              <a:lnSpc>
                <a:spcPts val="3768"/>
              </a:lnSpc>
              <a:spcBef>
                <a:spcPct val="0"/>
              </a:spcBef>
            </a:pPr>
            <a:r>
              <a:rPr lang="en-US" sz="2400" b="1">
                <a:solidFill>
                  <a:srgbClr val="000000"/>
                </a:solidFill>
                <a:latin typeface="Nourd Heavy"/>
                <a:ea typeface="Nourd Heavy"/>
                <a:cs typeface="Nourd Heavy"/>
                <a:sym typeface="Nourd Heavy"/>
              </a:rPr>
              <a:t>5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279333" y="1315335"/>
            <a:ext cx="2838391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360"/>
              </a:lnSpc>
              <a:spcBef>
                <a:spcPct val="0"/>
              </a:spcBef>
            </a:pPr>
            <a:r>
              <a:rPr lang="en-US" sz="5300" b="1" dirty="0" smtClean="0">
                <a:solidFill>
                  <a:srgbClr val="000000"/>
                </a:solidFill>
                <a:latin typeface="Arial Black" panose="020B0A04020102020204" pitchFamily="34" charset="0"/>
                <a:ea typeface="Nourd Heavy"/>
                <a:cs typeface="Nourd Heavy"/>
                <a:sym typeface="Nourd Heavy"/>
              </a:rPr>
              <a:t>Agenda</a:t>
            </a:r>
            <a:endParaRPr lang="en-US" sz="5300" b="1" dirty="0">
              <a:solidFill>
                <a:srgbClr val="000000"/>
              </a:solidFill>
              <a:latin typeface="Arial Black" panose="020B0A04020102020204" pitchFamily="34" charset="0"/>
              <a:ea typeface="Nourd Heavy"/>
              <a:cs typeface="Nourd Heavy"/>
              <a:sym typeface="Nourd Heavy"/>
            </a:endParaRPr>
          </a:p>
        </p:txBody>
      </p:sp>
      <p:pic>
        <p:nvPicPr>
          <p:cNvPr id="25" name="Picture 24" descr="Banner Presentac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0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95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09600" y="2349500"/>
            <a:ext cx="7594600" cy="4001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n-US" sz="1738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28920" y="1249458"/>
            <a:ext cx="5338480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00"/>
              </a:lnSpc>
              <a:spcBef>
                <a:spcPct val="0"/>
              </a:spcBef>
            </a:pPr>
            <a:r>
              <a:rPr lang="en-US" sz="5334" b="1" dirty="0" err="1">
                <a:solidFill>
                  <a:srgbClr val="000000"/>
                </a:solidFill>
                <a:latin typeface="Arial Black" panose="020B0A04020102020204" pitchFamily="34" charset="0"/>
                <a:ea typeface="Nourd Heavy"/>
                <a:cs typeface="Nourd Heavy"/>
                <a:sym typeface="Nourd Heavy"/>
              </a:rPr>
              <a:t>Introducción</a:t>
            </a:r>
            <a:endParaRPr lang="en-US" sz="5334" b="1" dirty="0">
              <a:solidFill>
                <a:srgbClr val="000000"/>
              </a:solidFill>
              <a:latin typeface="Arial Black" panose="020B0A04020102020204" pitchFamily="34" charset="0"/>
              <a:ea typeface="Nourd Heavy"/>
              <a:cs typeface="Nourd Heavy"/>
              <a:sym typeface="Nourd Heavy"/>
            </a:endParaRPr>
          </a:p>
        </p:txBody>
      </p:sp>
      <p:pic>
        <p:nvPicPr>
          <p:cNvPr id="6" name="Picture 5" descr="Banner Presentac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0452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70900" y="2374900"/>
            <a:ext cx="3467100" cy="4033818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s-AR" dirty="0" smtClean="0"/>
          </a:p>
          <a:p>
            <a:r>
              <a:rPr lang="es-AR" dirty="0" smtClean="0"/>
              <a:t>IMAGEN OPCIONAL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65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489245" y="1232922"/>
            <a:ext cx="5527286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00"/>
              </a:lnSpc>
              <a:spcBef>
                <a:spcPct val="0"/>
              </a:spcBef>
            </a:pPr>
            <a:r>
              <a:rPr lang="en-US" sz="5334" dirty="0">
                <a:solidFill>
                  <a:srgbClr val="000000"/>
                </a:solidFill>
                <a:latin typeface="Arial Black" panose="020B0A04020102020204" pitchFamily="34" charset="0"/>
                <a:ea typeface="Archivo Black"/>
                <a:cs typeface="Archivo Black"/>
                <a:sym typeface="Archivo Black"/>
              </a:rPr>
              <a:t>Marco </a:t>
            </a:r>
            <a:r>
              <a:rPr lang="en-US" sz="5334" dirty="0" err="1">
                <a:solidFill>
                  <a:srgbClr val="000000"/>
                </a:solidFill>
                <a:latin typeface="Arial Black" panose="020B0A04020102020204" pitchFamily="34" charset="0"/>
                <a:ea typeface="Archivo Black"/>
                <a:cs typeface="Archivo Black"/>
                <a:sym typeface="Archivo Black"/>
              </a:rPr>
              <a:t>Teórico</a:t>
            </a:r>
            <a:endParaRPr lang="en-US" sz="5334" dirty="0">
              <a:solidFill>
                <a:srgbClr val="000000"/>
              </a:solidFill>
              <a:latin typeface="Arial Black" panose="020B0A04020102020204" pitchFamily="34" charset="0"/>
              <a:ea typeface="Archivo Black"/>
              <a:cs typeface="Archivo Black"/>
              <a:sym typeface="Archivo Black"/>
            </a:endParaRPr>
          </a:p>
        </p:txBody>
      </p:sp>
      <p:pic>
        <p:nvPicPr>
          <p:cNvPr id="10" name="Picture 9" descr="Banner Presentac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04528"/>
          </a:xfrm>
          <a:prstGeom prst="rect">
            <a:avLst/>
          </a:prstGeom>
        </p:spPr>
      </p:pic>
      <p:sp>
        <p:nvSpPr>
          <p:cNvPr id="12" name="TextBox 3"/>
          <p:cNvSpPr txBox="1"/>
          <p:nvPr/>
        </p:nvSpPr>
        <p:spPr>
          <a:xfrm>
            <a:off x="609600" y="2349500"/>
            <a:ext cx="7594600" cy="4001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n-US" sz="1738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70900" y="2374900"/>
            <a:ext cx="3467100" cy="4033818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s-AR" dirty="0" smtClean="0"/>
          </a:p>
          <a:p>
            <a:r>
              <a:rPr lang="es-AR" dirty="0" smtClean="0"/>
              <a:t>IMAGEN OPCIONAL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2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anner Presentac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04528"/>
          </a:xfrm>
          <a:prstGeom prst="rect">
            <a:avLst/>
          </a:prstGeom>
        </p:spPr>
      </p:pic>
      <p:sp>
        <p:nvSpPr>
          <p:cNvPr id="13" name="TextBox 3"/>
          <p:cNvSpPr txBox="1"/>
          <p:nvPr/>
        </p:nvSpPr>
        <p:spPr>
          <a:xfrm>
            <a:off x="609600" y="2349500"/>
            <a:ext cx="7594600" cy="4001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n-US" sz="1738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470900" y="2374900"/>
            <a:ext cx="3467100" cy="4033818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s-AR" dirty="0" smtClean="0"/>
          </a:p>
          <a:p>
            <a:r>
              <a:rPr lang="es-AR" dirty="0" smtClean="0"/>
              <a:t>IMAGEN OPCIONAL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n-US" dirty="0"/>
          </a:p>
        </p:txBody>
      </p:sp>
      <p:sp>
        <p:nvSpPr>
          <p:cNvPr id="15" name="TextBox 6"/>
          <p:cNvSpPr txBox="1"/>
          <p:nvPr/>
        </p:nvSpPr>
        <p:spPr>
          <a:xfrm>
            <a:off x="489245" y="1232922"/>
            <a:ext cx="5527286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00"/>
              </a:lnSpc>
              <a:spcBef>
                <a:spcPct val="0"/>
              </a:spcBef>
            </a:pPr>
            <a:r>
              <a:rPr lang="es-AR" sz="5334" dirty="0" smtClean="0">
                <a:solidFill>
                  <a:srgbClr val="000000"/>
                </a:solidFill>
                <a:latin typeface="Arial Black" panose="020B0A04020102020204" pitchFamily="34" charset="0"/>
                <a:ea typeface="Archivo Black"/>
                <a:cs typeface="Archivo Black"/>
                <a:sym typeface="Archivo Black"/>
              </a:rPr>
              <a:t>Métodos</a:t>
            </a:r>
            <a:endParaRPr lang="en-US" sz="5334" dirty="0">
              <a:solidFill>
                <a:srgbClr val="000000"/>
              </a:solidFill>
              <a:latin typeface="Arial Black" panose="020B0A04020102020204" pitchFamily="34" charset="0"/>
              <a:ea typeface="Archivo Black"/>
              <a:cs typeface="Archivo Black"/>
              <a:sym typeface="Archivo Black"/>
            </a:endParaRPr>
          </a:p>
        </p:txBody>
      </p:sp>
    </p:spTree>
    <p:extLst>
      <p:ext uri="{BB962C8B-B14F-4D97-AF65-F5344CB8AC3E}">
        <p14:creationId xmlns:p14="http://schemas.microsoft.com/office/powerpoint/2010/main" val="391255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nner Presentac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04528"/>
          </a:xfrm>
          <a:prstGeom prst="rect">
            <a:avLst/>
          </a:prstGeom>
        </p:spPr>
      </p:pic>
      <p:sp>
        <p:nvSpPr>
          <p:cNvPr id="10" name="TextBox 3"/>
          <p:cNvSpPr txBox="1"/>
          <p:nvPr/>
        </p:nvSpPr>
        <p:spPr>
          <a:xfrm>
            <a:off x="609600" y="2349500"/>
            <a:ext cx="7594600" cy="4001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n-US" sz="1738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70900" y="2374900"/>
            <a:ext cx="3467100" cy="4033818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s-AR" dirty="0" smtClean="0"/>
          </a:p>
          <a:p>
            <a:r>
              <a:rPr lang="es-AR" dirty="0" smtClean="0"/>
              <a:t>IMAGEN OPCIONAL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n-US" dirty="0"/>
          </a:p>
        </p:txBody>
      </p:sp>
      <p:sp>
        <p:nvSpPr>
          <p:cNvPr id="12" name="TextBox 6"/>
          <p:cNvSpPr txBox="1"/>
          <p:nvPr/>
        </p:nvSpPr>
        <p:spPr>
          <a:xfrm>
            <a:off x="489245" y="1232922"/>
            <a:ext cx="5527286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00"/>
              </a:lnSpc>
              <a:spcBef>
                <a:spcPct val="0"/>
              </a:spcBef>
            </a:pPr>
            <a:r>
              <a:rPr lang="en-US" sz="5334" dirty="0" err="1" smtClean="0">
                <a:solidFill>
                  <a:srgbClr val="000000"/>
                </a:solidFill>
                <a:latin typeface="Arial Black" panose="020B0A04020102020204" pitchFamily="34" charset="0"/>
                <a:ea typeface="Archivo Black"/>
                <a:cs typeface="Archivo Black"/>
                <a:sym typeface="Archivo Black"/>
              </a:rPr>
              <a:t>Resultados</a:t>
            </a:r>
            <a:endParaRPr lang="en-US" sz="5334" dirty="0">
              <a:solidFill>
                <a:srgbClr val="000000"/>
              </a:solidFill>
              <a:latin typeface="Arial Black" panose="020B0A04020102020204" pitchFamily="34" charset="0"/>
              <a:ea typeface="Archivo Black"/>
              <a:cs typeface="Archivo Black"/>
              <a:sym typeface="Archivo Black"/>
            </a:endParaRPr>
          </a:p>
        </p:txBody>
      </p:sp>
    </p:spTree>
    <p:extLst>
      <p:ext uri="{BB962C8B-B14F-4D97-AF65-F5344CB8AC3E}">
        <p14:creationId xmlns:p14="http://schemas.microsoft.com/office/powerpoint/2010/main" val="34651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nner Presentac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04528"/>
          </a:xfrm>
          <a:prstGeom prst="rect">
            <a:avLst/>
          </a:prstGeom>
        </p:spPr>
      </p:pic>
      <p:sp>
        <p:nvSpPr>
          <p:cNvPr id="9" name="TextBox 3"/>
          <p:cNvSpPr txBox="1"/>
          <p:nvPr/>
        </p:nvSpPr>
        <p:spPr>
          <a:xfrm>
            <a:off x="609600" y="2349500"/>
            <a:ext cx="7594600" cy="4001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n-US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</a:pPr>
            <a:r>
              <a:rPr lang="en-US" sz="1738" dirty="0" smtClean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  <a:sym typeface="Montaser Arabic"/>
              </a:rPr>
              <a:t>PARRAFOS OPCIONALES</a:t>
            </a:r>
          </a:p>
          <a:p>
            <a:pPr>
              <a:lnSpc>
                <a:spcPts val="2607"/>
              </a:lnSpc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s-AR" sz="1738" dirty="0" smtClean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  <a:p>
            <a:pPr>
              <a:lnSpc>
                <a:spcPts val="2607"/>
              </a:lnSpc>
              <a:spcBef>
                <a:spcPct val="0"/>
              </a:spcBef>
            </a:pPr>
            <a:endParaRPr lang="en-US" sz="1738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  <a:sym typeface="Montaser Arab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70900" y="2374900"/>
            <a:ext cx="3467100" cy="4033818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s-AR" dirty="0" smtClean="0"/>
          </a:p>
          <a:p>
            <a:r>
              <a:rPr lang="es-AR" dirty="0" smtClean="0"/>
              <a:t>IMAGEN OPCIONAL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n-US" dirty="0"/>
          </a:p>
        </p:txBody>
      </p:sp>
      <p:sp>
        <p:nvSpPr>
          <p:cNvPr id="11" name="TextBox 6"/>
          <p:cNvSpPr txBox="1"/>
          <p:nvPr/>
        </p:nvSpPr>
        <p:spPr>
          <a:xfrm>
            <a:off x="489245" y="1232922"/>
            <a:ext cx="5527286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00"/>
              </a:lnSpc>
              <a:spcBef>
                <a:spcPct val="0"/>
              </a:spcBef>
            </a:pPr>
            <a:r>
              <a:rPr lang="en-US" sz="5334" dirty="0" err="1" smtClean="0">
                <a:solidFill>
                  <a:srgbClr val="000000"/>
                </a:solidFill>
                <a:latin typeface="Arial Black" panose="020B0A04020102020204" pitchFamily="34" charset="0"/>
                <a:ea typeface="Archivo Black"/>
                <a:cs typeface="Archivo Black"/>
                <a:sym typeface="Archivo Black"/>
              </a:rPr>
              <a:t>Conclusiones</a:t>
            </a:r>
            <a:endParaRPr lang="en-US" sz="5334" dirty="0">
              <a:solidFill>
                <a:srgbClr val="000000"/>
              </a:solidFill>
              <a:latin typeface="Arial Black" panose="020B0A04020102020204" pitchFamily="34" charset="0"/>
              <a:ea typeface="Archivo Black"/>
              <a:cs typeface="Archivo Black"/>
              <a:sym typeface="Archivo Black"/>
            </a:endParaRPr>
          </a:p>
        </p:txBody>
      </p:sp>
    </p:spTree>
    <p:extLst>
      <p:ext uri="{BB962C8B-B14F-4D97-AF65-F5344CB8AC3E}">
        <p14:creationId xmlns:p14="http://schemas.microsoft.com/office/powerpoint/2010/main" val="65378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475207" y="1962206"/>
            <a:ext cx="11163300" cy="18260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0"/>
              </a:lnSpc>
              <a:spcBef>
                <a:spcPct val="0"/>
              </a:spcBef>
            </a:pPr>
            <a:r>
              <a:rPr lang="en-US" sz="7200" b="1" dirty="0" smtClean="0">
                <a:solidFill>
                  <a:srgbClr val="000000"/>
                </a:solidFill>
                <a:latin typeface="Arimo Bold"/>
                <a:ea typeface="Nourd Heavy"/>
                <a:cs typeface="Nourd Heavy"/>
                <a:sym typeface="Nourd Heavy"/>
              </a:rPr>
              <a:t>¡</a:t>
            </a:r>
            <a:r>
              <a:rPr lang="en-US" sz="7200" b="1" dirty="0" err="1" smtClean="0">
                <a:solidFill>
                  <a:srgbClr val="000000"/>
                </a:solidFill>
                <a:latin typeface="Arimo Bold"/>
                <a:ea typeface="Nourd Heavy"/>
                <a:cs typeface="Nourd Heavy"/>
                <a:sym typeface="Nourd Heavy"/>
              </a:rPr>
              <a:t>Muchas</a:t>
            </a:r>
            <a:r>
              <a:rPr lang="en-US" sz="7200" b="1" dirty="0" smtClean="0">
                <a:solidFill>
                  <a:srgbClr val="000000"/>
                </a:solidFill>
                <a:latin typeface="Arimo Bold"/>
                <a:ea typeface="Nourd Heavy"/>
                <a:cs typeface="Nourd Heavy"/>
                <a:sym typeface="Nourd Heavy"/>
              </a:rPr>
              <a:t> gracias</a:t>
            </a:r>
            <a:r>
              <a:rPr lang="en-US" sz="7200" b="1" dirty="0">
                <a:solidFill>
                  <a:srgbClr val="000000"/>
                </a:solidFill>
                <a:latin typeface="Arimo Bold"/>
                <a:ea typeface="Nourd Heavy"/>
                <a:cs typeface="Nourd Heavy"/>
                <a:sym typeface="Nourd Heavy"/>
              </a:rPr>
              <a:t>!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947977" y="5448300"/>
            <a:ext cx="7592259" cy="1115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933"/>
              </a:lnSpc>
            </a:pPr>
            <a:r>
              <a:rPr lang="en-US" sz="1867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Montaser Arabic"/>
                <a:cs typeface="Arial" panose="020B0604020202020204" pitchFamily="34" charset="0"/>
                <a:sym typeface="Montaser Arabic"/>
              </a:rPr>
              <a:t>Contactos</a:t>
            </a:r>
            <a:r>
              <a:rPr lang="en-US" sz="1867" b="1" dirty="0" smtClean="0">
                <a:solidFill>
                  <a:srgbClr val="000000"/>
                </a:solidFill>
                <a:latin typeface="Arial" panose="020B0604020202020204" pitchFamily="34" charset="0"/>
                <a:ea typeface="Montaser Arabic"/>
                <a:cs typeface="Arial" panose="020B0604020202020204" pitchFamily="34" charset="0"/>
                <a:sym typeface="Montaser Arabic"/>
              </a:rPr>
              <a:t>: </a:t>
            </a:r>
            <a:endParaRPr lang="en-US" sz="1867" b="1" dirty="0">
              <a:solidFill>
                <a:srgbClr val="000000"/>
              </a:solidFill>
              <a:latin typeface="Arial" panose="020B0604020202020204" pitchFamily="34" charset="0"/>
              <a:ea typeface="Montaser Arabic"/>
              <a:cs typeface="Arial" panose="020B0604020202020204" pitchFamily="34" charset="0"/>
              <a:sym typeface="Montaser Arabic"/>
            </a:endParaRPr>
          </a:p>
          <a:p>
            <a:pPr marL="575761" lvl="1" indent="-287881">
              <a:lnSpc>
                <a:spcPts val="2933"/>
              </a:lnSpc>
              <a:buFont typeface="Arial"/>
              <a:buChar char="•"/>
            </a:pPr>
            <a:r>
              <a:rPr lang="en-US" sz="1867" dirty="0">
                <a:solidFill>
                  <a:srgbClr val="000000"/>
                </a:solidFill>
                <a:latin typeface="Arial" panose="020B0604020202020204" pitchFamily="34" charset="0"/>
                <a:ea typeface="Montaser Arabic"/>
                <a:cs typeface="Arial" panose="020B0604020202020204" pitchFamily="34" charset="0"/>
                <a:sym typeface="Montaser Arabic"/>
              </a:rPr>
              <a:t>E-mail</a:t>
            </a:r>
          </a:p>
          <a:p>
            <a:pPr marL="575761" lvl="1" indent="-287881">
              <a:lnSpc>
                <a:spcPts val="2933"/>
              </a:lnSpc>
              <a:buFont typeface="Arial"/>
              <a:buChar char="•"/>
            </a:pPr>
            <a:r>
              <a:rPr lang="en-US" sz="1867" dirty="0" err="1">
                <a:solidFill>
                  <a:srgbClr val="000000"/>
                </a:solidFill>
                <a:latin typeface="Arial" panose="020B0604020202020204" pitchFamily="34" charset="0"/>
                <a:ea typeface="Montaser Arabic"/>
                <a:cs typeface="Arial" panose="020B0604020202020204" pitchFamily="34" charset="0"/>
                <a:sym typeface="Montaser Arabic"/>
              </a:rPr>
              <a:t>Redes</a:t>
            </a:r>
            <a:r>
              <a:rPr lang="en-US" sz="1867" dirty="0">
                <a:solidFill>
                  <a:srgbClr val="000000"/>
                </a:solidFill>
                <a:latin typeface="Arial" panose="020B0604020202020204" pitchFamily="34" charset="0"/>
                <a:ea typeface="Montaser Arabic"/>
                <a:cs typeface="Arial" panose="020B0604020202020204" pitchFamily="34" charset="0"/>
                <a:sym typeface="Montaser Arabic"/>
              </a:rPr>
              <a:t> </a:t>
            </a:r>
            <a:r>
              <a:rPr lang="en-US" sz="1867" dirty="0" err="1">
                <a:solidFill>
                  <a:srgbClr val="000000"/>
                </a:solidFill>
                <a:latin typeface="Arial" panose="020B0604020202020204" pitchFamily="34" charset="0"/>
                <a:ea typeface="Montaser Arabic"/>
                <a:cs typeface="Arial" panose="020B0604020202020204" pitchFamily="34" charset="0"/>
                <a:sym typeface="Montaser Arabic"/>
              </a:rPr>
              <a:t>Sociales</a:t>
            </a:r>
            <a:endParaRPr lang="en-US" sz="1867" dirty="0">
              <a:solidFill>
                <a:srgbClr val="000000"/>
              </a:solidFill>
              <a:latin typeface="Arial" panose="020B0604020202020204" pitchFamily="34" charset="0"/>
              <a:ea typeface="Montaser Arabic"/>
              <a:cs typeface="Arial" panose="020B0604020202020204" pitchFamily="34" charset="0"/>
              <a:sym typeface="Montaser Arabic"/>
            </a:endParaRPr>
          </a:p>
        </p:txBody>
      </p:sp>
      <p:pic>
        <p:nvPicPr>
          <p:cNvPr id="17" name="Picture 16" descr="Banner Presentac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10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8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103</Words>
  <Application>Microsoft Office PowerPoint</Application>
  <PresentationFormat>Panorámica</PresentationFormat>
  <Paragraphs>135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8</vt:i4>
      </vt:variant>
      <vt:variant>
        <vt:lpstr>Títulos de diapositiva</vt:lpstr>
      </vt:variant>
      <vt:variant>
        <vt:i4>8</vt:i4>
      </vt:variant>
    </vt:vector>
  </HeadingPairs>
  <TitlesOfParts>
    <vt:vector size="24" baseType="lpstr">
      <vt:lpstr>Archivo Black</vt:lpstr>
      <vt:lpstr>Arial</vt:lpstr>
      <vt:lpstr>Arial Black</vt:lpstr>
      <vt:lpstr>Arimo</vt:lpstr>
      <vt:lpstr>Arimo Bold</vt:lpstr>
      <vt:lpstr>Calibri</vt:lpstr>
      <vt:lpstr>Montaser Arabic</vt:lpstr>
      <vt:lpstr>Nourd Heavy</vt:lpstr>
      <vt:lpstr>Office Theme</vt:lpstr>
      <vt:lpstr>1_Office Theme</vt:lpstr>
      <vt:lpstr>2_Office Theme</vt:lpstr>
      <vt:lpstr>3_Office Theme</vt:lpstr>
      <vt:lpstr>4_Office Theme</vt:lpstr>
      <vt:lpstr>6_Office Theme</vt:lpstr>
      <vt:lpstr>7_Office Theme</vt:lpstr>
      <vt:lpstr>8_Office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Vanesa</dc:creator>
  <cp:lastModifiedBy>Roberto Muñoz</cp:lastModifiedBy>
  <cp:revision>12</cp:revision>
  <dcterms:created xsi:type="dcterms:W3CDTF">2024-10-01T12:40:01Z</dcterms:created>
  <dcterms:modified xsi:type="dcterms:W3CDTF">2025-10-23T13:21:55Z</dcterms:modified>
</cp:coreProperties>
</file>